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66" r:id="rId13"/>
    <p:sldId id="267" r:id="rId14"/>
    <p:sldId id="268" r:id="rId15"/>
    <p:sldId id="272" r:id="rId16"/>
    <p:sldId id="269" r:id="rId17"/>
    <p:sldId id="270" r:id="rId18"/>
    <p:sldId id="271" r:id="rId19"/>
    <p:sldId id="273" r:id="rId20"/>
    <p:sldId id="276" r:id="rId21"/>
    <p:sldId id="274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829261"/>
            <a:ext cx="8361229" cy="853024"/>
          </a:xfrm>
        </p:spPr>
        <p:txBody>
          <a:bodyPr/>
          <a:lstStyle/>
          <a:p>
            <a:r>
              <a:rPr lang="en-US" altLang="ko-KR" sz="6000" dirty="0" smtClean="0"/>
              <a:t>2023.04.03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41270" y="3682285"/>
            <a:ext cx="6831673" cy="49738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8, 9-1</a:t>
            </a:r>
            <a:r>
              <a:rPr lang="ko-KR" altLang="en-US"/>
              <a:t>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258578" cy="63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470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</a:t>
            </a:r>
            <a:r>
              <a:rPr lang="en-US" altLang="ko-KR"/>
              <a:t>DB</a:t>
            </a:r>
            <a:r>
              <a:rPr lang="ko-KR" altLang="en-US"/>
              <a:t>설치 후 액세스 실습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370140" y="1923310"/>
            <a:ext cx="8576446" cy="338143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create user ‘root’@’%’ identified by ‘root’;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 어떤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ip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로 액세스해도 상관없는 유저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root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를 생성한다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‘account’@’host’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host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자리에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%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와일드카드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모든 호스트를 포함한다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all privileges on *.* to ‘root’@’%’ with grant option;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*.*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에서 앞에 있는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데이터베이스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뒤에 있는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테이블을 뜻한다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option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권한 공유가 가능하다는 뜻이다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alter user ‘root’@’%’ identified with mysql_native_password by ‘kopo00’;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root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유저의 비밀번호를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‘kopo00’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으로 변경한다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4688472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9047"/>
            <a:ext cx="10860016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2302" y="4991548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25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06" y="969327"/>
            <a:ext cx="7423731" cy="524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9454" y="3550024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25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17851"/>
            <a:ext cx="8869013" cy="557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1581" y="3319636"/>
            <a:ext cx="15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7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55" y="661924"/>
            <a:ext cx="3172268" cy="5706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1116" y="3145728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머신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복제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00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733313"/>
            <a:ext cx="5477639" cy="339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7" y="3244333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설정 후 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5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1723787"/>
            <a:ext cx="5420481" cy="3410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8" y="3244333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완전한 복제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58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90532"/>
            <a:ext cx="9069066" cy="5449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57268" y="1752990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49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37228"/>
            <a:ext cx="9135750" cy="5706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6980" y="3018422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91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ko-KR" altLang="en-US" dirty="0" err="1" smtClean="0"/>
              <a:t>웹서버</a:t>
            </a:r>
            <a:r>
              <a:rPr lang="ko-KR" altLang="en-US" dirty="0" smtClean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1511903"/>
            <a:ext cx="6838823" cy="951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3722892"/>
            <a:ext cx="6765558" cy="1214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7327" y="1828800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Apache2 </a:t>
            </a:r>
            <a:r>
              <a:rPr lang="ko-KR" altLang="en-US" dirty="0" smtClean="0"/>
              <a:t>폴더 이동 후 파일 확인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97326" y="3960994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Sites-enabled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0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92074"/>
            <a:ext cx="7020905" cy="4572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1" y="1996446"/>
            <a:ext cx="39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포트가 같으면 충돌이 발생할 수 있으니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다르게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72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180173" cy="6008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4905" y="5750864"/>
            <a:ext cx="362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로그인 후 </a:t>
            </a:r>
            <a:r>
              <a:rPr lang="en-US" altLang="ko-KR" dirty="0" smtClean="0"/>
              <a:t>txt2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1" y="521168"/>
            <a:ext cx="9116697" cy="585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761" y="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5156" y="2749480"/>
            <a:ext cx="28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후 </a:t>
            </a:r>
            <a:r>
              <a:rPr lang="en-US" altLang="ko-KR" dirty="0" smtClean="0"/>
              <a:t>kopo10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11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479392" cy="6257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906" y="5449650"/>
            <a:ext cx="380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</a:t>
            </a:r>
            <a:r>
              <a:rPr lang="ko-KR" altLang="en-US" dirty="0" smtClean="0"/>
              <a:t>에서 파일 목록 확인 </a:t>
            </a:r>
            <a:r>
              <a:rPr lang="en-US" altLang="ko-KR" dirty="0" smtClean="0"/>
              <a:t>(txt2</a:t>
            </a:r>
            <a:r>
              <a:rPr lang="ko-KR" altLang="en-US" dirty="0" smtClean="0"/>
              <a:t>는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kopo10 – 2</a:t>
            </a:r>
            <a:r>
              <a:rPr lang="ko-KR" altLang="en-US" dirty="0" smtClean="0"/>
              <a:t>는 서로 다르다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46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0"/>
            <a:ext cx="3982006" cy="617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6889" y="3285096"/>
            <a:ext cx="537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ko-KR" altLang="en-US" dirty="0" smtClean="0"/>
              <a:t>으로 이동 후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파일을 열면 </a:t>
            </a:r>
            <a:r>
              <a:rPr lang="en-US" altLang="ko-KR" dirty="0" err="1" smtClean="0"/>
              <a:t>dhcp</a:t>
            </a:r>
            <a:r>
              <a:rPr lang="ko-KR" altLang="en-US" dirty="0" smtClean="0"/>
              <a:t>주소가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동일한 것을 알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5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102919"/>
            <a:ext cx="6658904" cy="1876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4248947"/>
            <a:ext cx="9221487" cy="619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6980" y="3018422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전에 복제한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복제폴더 경로 복사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2293" y="5053410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UUID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146674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34" y="0"/>
            <a:ext cx="679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9145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89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098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47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3243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12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03" y="865977"/>
            <a:ext cx="5649113" cy="5134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0" y="3248657"/>
            <a:ext cx="34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DocumentRoot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70863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2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1578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0240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5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902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4399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80678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147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66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19523"/>
            <a:ext cx="6910654" cy="914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446" y="1855448"/>
            <a:ext cx="350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 후 </a:t>
            </a:r>
            <a:r>
              <a:rPr lang="en-US" altLang="ko-KR" dirty="0" smtClean="0"/>
              <a:t>test1.html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2334408"/>
            <a:ext cx="6910654" cy="451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3701116"/>
            <a:ext cx="6921708" cy="272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4446" y="4738549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내용 타이핑 후 저장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1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48173"/>
            <a:ext cx="6214077" cy="2301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0617" y="2914056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77000"/>
            <a:ext cx="7018711" cy="703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135856"/>
            <a:ext cx="6154009" cy="237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166" y="164412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 종료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80166" y="413721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종료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5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26130"/>
            <a:ext cx="7616560" cy="408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739221"/>
            <a:ext cx="7530074" cy="138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1079" y="1965491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활성화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20074" y="4106763"/>
            <a:ext cx="367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비활성화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39044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웹서버 홈페이지 만들기 실습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653603"/>
            <a:ext cx="8373749" cy="3445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4114" y="1957892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 시 </a:t>
            </a:r>
            <a:r>
              <a:rPr lang="en-US" altLang="ko-KR" sz="1500" dirty="0" smtClean="0"/>
              <a:t>LISTEN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상태인 파일이 조회됨</a:t>
            </a:r>
            <a:endParaRPr lang="ko-KR" alt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9514114" y="3680909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비활성화된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조회해도 </a:t>
            </a:r>
            <a:r>
              <a:rPr lang="en-US" altLang="ko-KR" sz="1500" dirty="0" smtClean="0"/>
              <a:t>LISTEN </a:t>
            </a:r>
            <a:r>
              <a:rPr lang="ko-KR" altLang="en-US" sz="1500" dirty="0" smtClean="0"/>
              <a:t>상태인 파일이 나오지 않음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1375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6145"/>
            <a:ext cx="7646074" cy="334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3657" y="106143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설치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657" y="3419779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5790161"/>
            <a:ext cx="7712274" cy="363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3657" y="577812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1576434"/>
            <a:ext cx="751627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116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329</ep:Words>
  <ep:PresentationFormat>와이드스크린</ep:PresentationFormat>
  <ep:Paragraphs>80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Crop</vt:lpstr>
      <vt:lpstr>2023.04.03 과제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2023-04-02T23:04:16.000</dcterms:created>
  <dc:creator>Bino</dc:creator>
  <cp:lastModifiedBy>ska32</cp:lastModifiedBy>
  <dcterms:modified xsi:type="dcterms:W3CDTF">2023-04-03T15:11:04.725</dcterms:modified>
  <cp:revision>35</cp:revision>
  <dc:title>2023.04.03 과제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